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sldIdLst>
    <p:sldId id="257" r:id="rId2"/>
    <p:sldId id="321" r:id="rId3"/>
    <p:sldId id="306" r:id="rId4"/>
    <p:sldId id="322" r:id="rId5"/>
    <p:sldId id="312" r:id="rId6"/>
    <p:sldId id="318" r:id="rId7"/>
    <p:sldId id="305" r:id="rId8"/>
    <p:sldId id="301" r:id="rId9"/>
    <p:sldId id="323" r:id="rId10"/>
    <p:sldId id="302" r:id="rId11"/>
    <p:sldId id="313" r:id="rId12"/>
    <p:sldId id="295" r:id="rId13"/>
    <p:sldId id="309" r:id="rId14"/>
    <p:sldId id="275" r:id="rId15"/>
    <p:sldId id="293" r:id="rId16"/>
    <p:sldId id="272" r:id="rId17"/>
    <p:sldId id="316" r:id="rId18"/>
    <p:sldId id="271" r:id="rId19"/>
    <p:sldId id="303" r:id="rId20"/>
    <p:sldId id="317" r:id="rId21"/>
    <p:sldId id="260" r:id="rId22"/>
    <p:sldId id="308" r:id="rId23"/>
    <p:sldId id="273" r:id="rId24"/>
    <p:sldId id="274" r:id="rId25"/>
    <p:sldId id="298" r:id="rId26"/>
    <p:sldId id="324" r:id="rId27"/>
    <p:sldId id="261" r:id="rId28"/>
    <p:sldId id="325" r:id="rId29"/>
    <p:sldId id="296" r:id="rId30"/>
    <p:sldId id="315" r:id="rId31"/>
    <p:sldId id="262" r:id="rId32"/>
    <p:sldId id="300" r:id="rId33"/>
    <p:sldId id="326" r:id="rId34"/>
    <p:sldId id="264" r:id="rId35"/>
    <p:sldId id="266" r:id="rId36"/>
    <p:sldId id="334" r:id="rId37"/>
    <p:sldId id="267" r:id="rId38"/>
    <p:sldId id="327" r:id="rId39"/>
    <p:sldId id="268" r:id="rId40"/>
    <p:sldId id="328" r:id="rId41"/>
    <p:sldId id="269" r:id="rId42"/>
    <p:sldId id="329" r:id="rId43"/>
    <p:sldId id="320" r:id="rId44"/>
    <p:sldId id="276" r:id="rId45"/>
    <p:sldId id="307" r:id="rId46"/>
    <p:sldId id="310" r:id="rId47"/>
    <p:sldId id="311" r:id="rId48"/>
    <p:sldId id="330" r:id="rId49"/>
    <p:sldId id="277" r:id="rId50"/>
    <p:sldId id="331" r:id="rId51"/>
    <p:sldId id="319" r:id="rId52"/>
    <p:sldId id="332" r:id="rId53"/>
    <p:sldId id="278" r:id="rId54"/>
    <p:sldId id="333" r:id="rId55"/>
    <p:sldId id="279" r:id="rId56"/>
    <p:sldId id="280" r:id="rId57"/>
    <p:sldId id="335" r:id="rId58"/>
    <p:sldId id="336" r:id="rId5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1374" y="-13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5" name="Date Placeholder 14"/>
          <p:cNvSpPr>
            <a:spLocks noGrp="1"/>
          </p:cNvSpPr>
          <p:nvPr>
            <p:ph type="dt" sz="half" idx="10"/>
          </p:nvPr>
        </p:nvSpPr>
        <p:spPr/>
        <p:txBody>
          <a:bodyPr/>
          <a:lstStyle/>
          <a:p>
            <a:fld id="{AD236E15-535C-4551-979B-3C7610B47C1C}" type="datetimeFigureOut">
              <a:rPr lang="ru-RU" smtClean="0"/>
              <a:t>22.11.2017</a:t>
            </a:fld>
            <a:endParaRPr lang="ru-RU"/>
          </a:p>
        </p:txBody>
      </p:sp>
      <p:sp>
        <p:nvSpPr>
          <p:cNvPr id="16" name="Slide Number Placeholder 15"/>
          <p:cNvSpPr>
            <a:spLocks noGrp="1"/>
          </p:cNvSpPr>
          <p:nvPr>
            <p:ph type="sldNum" sz="quarter" idx="11"/>
          </p:nvPr>
        </p:nvSpPr>
        <p:spPr/>
        <p:txBody>
          <a:bodyPr/>
          <a:lstStyle/>
          <a:p>
            <a:fld id="{F5EFECC1-6605-4345-B590-F46C9AC323BA}" type="slidenum">
              <a:rPr lang="ru-RU" smtClean="0"/>
              <a:t>‹#›</a:t>
            </a:fld>
            <a:endParaRPr lang="ru-RU"/>
          </a:p>
        </p:txBody>
      </p:sp>
      <p:sp>
        <p:nvSpPr>
          <p:cNvPr id="17" name="Footer Placeholder 16"/>
          <p:cNvSpPr>
            <a:spLocks noGrp="1"/>
          </p:cNvSpPr>
          <p:nvPr>
            <p:ph type="ftr" sz="quarter" idx="12"/>
          </p:nvPr>
        </p:nvSpPr>
        <p:spPr/>
        <p:txBody>
          <a:bodyPr/>
          <a:lstStyle/>
          <a:p>
            <a:endParaRPr lang="ru-RU"/>
          </a:p>
        </p:txBody>
      </p:sp>
    </p:spTree>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AD236E15-535C-4551-979B-3C7610B47C1C}" type="datetimeFigureOut">
              <a:rPr lang="ru-RU" smtClean="0"/>
              <a:t>22.11.2017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5EFECC1-6605-4345-B590-F46C9AC323BA}"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D236E15-535C-4551-979B-3C7610B47C1C}" type="datetimeFigureOut">
              <a:rPr lang="ru-RU" smtClean="0"/>
              <a:t>22.11.2017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5EFECC1-6605-4345-B590-F46C9AC323BA}"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Title 12"/>
          <p:cNvSpPr>
            <a:spLocks noGrp="1"/>
          </p:cNvSpPr>
          <p:nvPr>
            <p:ph type="title"/>
          </p:nvPr>
        </p:nvSpPr>
        <p:spPr/>
        <p:txBody>
          <a:bodyPr/>
          <a:lstStyle/>
          <a:p>
            <a:r>
              <a:rPr lang="ru-RU" smtClean="0"/>
              <a:t>Образец заголовка</a:t>
            </a:r>
            <a:endParaRPr lang="en-US"/>
          </a:p>
        </p:txBody>
      </p:sp>
      <p:sp>
        <p:nvSpPr>
          <p:cNvPr id="14" name="Date Placeholder 13"/>
          <p:cNvSpPr>
            <a:spLocks noGrp="1"/>
          </p:cNvSpPr>
          <p:nvPr>
            <p:ph type="dt" sz="half" idx="10"/>
          </p:nvPr>
        </p:nvSpPr>
        <p:spPr/>
        <p:txBody>
          <a:bodyPr/>
          <a:lstStyle/>
          <a:p>
            <a:fld id="{AD236E15-535C-4551-979B-3C7610B47C1C}" type="datetimeFigureOut">
              <a:rPr lang="ru-RU" smtClean="0"/>
              <a:t>22.11.2017</a:t>
            </a:fld>
            <a:endParaRPr lang="ru-RU"/>
          </a:p>
        </p:txBody>
      </p:sp>
      <p:sp>
        <p:nvSpPr>
          <p:cNvPr id="15" name="Slide Number Placeholder 14"/>
          <p:cNvSpPr>
            <a:spLocks noGrp="1"/>
          </p:cNvSpPr>
          <p:nvPr>
            <p:ph type="sldNum" sz="quarter" idx="11"/>
          </p:nvPr>
        </p:nvSpPr>
        <p:spPr/>
        <p:txBody>
          <a:bodyPr/>
          <a:lstStyle/>
          <a:p>
            <a:fld id="{F5EFECC1-6605-4345-B590-F46C9AC323BA}" type="slidenum">
              <a:rPr lang="ru-RU" smtClean="0"/>
              <a:t>‹#›</a:t>
            </a:fld>
            <a:endParaRPr lang="ru-RU"/>
          </a:p>
        </p:txBody>
      </p:sp>
      <p:sp>
        <p:nvSpPr>
          <p:cNvPr id="16" name="Footer Placeholder 15"/>
          <p:cNvSpPr>
            <a:spLocks noGrp="1"/>
          </p:cNvSpPr>
          <p:nvPr>
            <p:ph type="ftr" sz="quarter" idx="12"/>
          </p:nvPr>
        </p:nvSpPr>
        <p:spPr/>
        <p:txBody>
          <a:bodyPr/>
          <a:lstStyle/>
          <a:p>
            <a:endParaRPr lang="ru-RU"/>
          </a:p>
        </p:txBody>
      </p:sp>
    </p:spTree>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2" name="Date Placeholder 11"/>
          <p:cNvSpPr>
            <a:spLocks noGrp="1"/>
          </p:cNvSpPr>
          <p:nvPr>
            <p:ph type="dt" sz="half" idx="10"/>
          </p:nvPr>
        </p:nvSpPr>
        <p:spPr/>
        <p:txBody>
          <a:bodyPr/>
          <a:lstStyle/>
          <a:p>
            <a:fld id="{AD236E15-535C-4551-979B-3C7610B47C1C}" type="datetimeFigureOut">
              <a:rPr lang="ru-RU" smtClean="0"/>
              <a:t>22.11.2017</a:t>
            </a:fld>
            <a:endParaRPr lang="ru-RU"/>
          </a:p>
        </p:txBody>
      </p:sp>
      <p:sp>
        <p:nvSpPr>
          <p:cNvPr id="13" name="Slide Number Placeholder 12"/>
          <p:cNvSpPr>
            <a:spLocks noGrp="1"/>
          </p:cNvSpPr>
          <p:nvPr>
            <p:ph type="sldNum" sz="quarter" idx="11"/>
          </p:nvPr>
        </p:nvSpPr>
        <p:spPr/>
        <p:txBody>
          <a:bodyPr/>
          <a:lstStyle/>
          <a:p>
            <a:fld id="{F5EFECC1-6605-4345-B590-F46C9AC323BA}" type="slidenum">
              <a:rPr lang="ru-RU" smtClean="0"/>
              <a:t>‹#›</a:t>
            </a:fld>
            <a:endParaRPr lang="ru-RU"/>
          </a:p>
        </p:txBody>
      </p:sp>
      <p:sp>
        <p:nvSpPr>
          <p:cNvPr id="14" name="Footer Placeholder 13"/>
          <p:cNvSpPr>
            <a:spLocks noGrp="1"/>
          </p:cNvSpPr>
          <p:nvPr>
            <p:ph type="ftr" sz="quarter" idx="12"/>
          </p:nvPr>
        </p:nvSpPr>
        <p:spPr/>
        <p:txBody>
          <a:bodyPr/>
          <a:lstStyle/>
          <a:p>
            <a:endParaRPr lang="ru-RU"/>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ru-RU" smtClean="0"/>
              <a:t>Образец заголовка</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AD236E15-535C-4551-979B-3C7610B47C1C}" type="datetimeFigureOut">
              <a:rPr lang="ru-RU" smtClean="0"/>
              <a:t>22.11.2017</a:t>
            </a:fld>
            <a:endParaRPr lang="ru-RU"/>
          </a:p>
        </p:txBody>
      </p:sp>
      <p:sp>
        <p:nvSpPr>
          <p:cNvPr id="9" name="Slide Number Placeholder 8"/>
          <p:cNvSpPr>
            <a:spLocks noGrp="1"/>
          </p:cNvSpPr>
          <p:nvPr>
            <p:ph type="sldNum" sz="quarter" idx="11"/>
          </p:nvPr>
        </p:nvSpPr>
        <p:spPr/>
        <p:txBody>
          <a:bodyPr/>
          <a:lstStyle/>
          <a:p>
            <a:fld id="{F5EFECC1-6605-4345-B590-F46C9AC323BA}" type="slidenum">
              <a:rPr lang="ru-RU" smtClean="0"/>
              <a:t>‹#›</a:t>
            </a:fld>
            <a:endParaRPr lang="ru-RU"/>
          </a:p>
        </p:txBody>
      </p:sp>
      <p:sp>
        <p:nvSpPr>
          <p:cNvPr id="10" name="Footer Placeholder 9"/>
          <p:cNvSpPr>
            <a:spLocks noGrp="1"/>
          </p:cNvSpPr>
          <p:nvPr>
            <p:ph type="ftr" sz="quarter" idx="12"/>
          </p:nvPr>
        </p:nvSpPr>
        <p:spPr/>
        <p:txBody>
          <a:bodyPr/>
          <a:lstStyle/>
          <a:p>
            <a:endParaRPr lang="ru-RU"/>
          </a:p>
        </p:txBody>
      </p:sp>
      <p:sp>
        <p:nvSpPr>
          <p:cNvPr id="11" name="Title 10"/>
          <p:cNvSpPr>
            <a:spLocks noGrp="1"/>
          </p:cNvSpPr>
          <p:nvPr>
            <p:ph type="title"/>
          </p:nvPr>
        </p:nvSpPr>
        <p:spPr/>
        <p:txBody>
          <a:bodyPr/>
          <a:lstStyle/>
          <a:p>
            <a:r>
              <a:rPr lang="ru-RU" smtClean="0"/>
              <a:t>Образец заголовка</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ru-RU" smtClean="0"/>
              <a:t>Образец заголовка</a:t>
            </a:r>
            <a:endParaRPr lang="en-US" dirty="0"/>
          </a:p>
        </p:txBody>
      </p:sp>
      <p:sp>
        <p:nvSpPr>
          <p:cNvPr id="14" name="Date Placeholder 13"/>
          <p:cNvSpPr>
            <a:spLocks noGrp="1"/>
          </p:cNvSpPr>
          <p:nvPr>
            <p:ph type="dt" sz="half" idx="10"/>
          </p:nvPr>
        </p:nvSpPr>
        <p:spPr/>
        <p:txBody>
          <a:bodyPr/>
          <a:lstStyle/>
          <a:p>
            <a:fld id="{AD236E15-535C-4551-979B-3C7610B47C1C}" type="datetimeFigureOut">
              <a:rPr lang="ru-RU" smtClean="0"/>
              <a:t>22.11.2017</a:t>
            </a:fld>
            <a:endParaRPr lang="ru-RU"/>
          </a:p>
        </p:txBody>
      </p:sp>
      <p:sp>
        <p:nvSpPr>
          <p:cNvPr id="15" name="Slide Number Placeholder 14"/>
          <p:cNvSpPr>
            <a:spLocks noGrp="1"/>
          </p:cNvSpPr>
          <p:nvPr>
            <p:ph type="sldNum" sz="quarter" idx="11"/>
          </p:nvPr>
        </p:nvSpPr>
        <p:spPr/>
        <p:txBody>
          <a:bodyPr/>
          <a:lstStyle/>
          <a:p>
            <a:fld id="{F5EFECC1-6605-4345-B590-F46C9AC323BA}" type="slidenum">
              <a:rPr lang="ru-RU" smtClean="0"/>
              <a:t>‹#›</a:t>
            </a:fld>
            <a:endParaRPr lang="ru-RU"/>
          </a:p>
        </p:txBody>
      </p:sp>
      <p:sp>
        <p:nvSpPr>
          <p:cNvPr id="16" name="Footer Placeholder 15"/>
          <p:cNvSpPr>
            <a:spLocks noGrp="1"/>
          </p:cNvSpPr>
          <p:nvPr>
            <p:ph type="ftr" sz="quarter" idx="12"/>
          </p:nvPr>
        </p:nvSpPr>
        <p:spPr/>
        <p:txBody>
          <a:bodyPr/>
          <a:lstStyle/>
          <a:p>
            <a:endParaRPr lang="ru-RU"/>
          </a:p>
        </p:txBody>
      </p:sp>
    </p:spTree>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u-RU" smtClean="0"/>
              <a:t>Образец заголовка</a:t>
            </a:r>
            <a:endParaRPr lang="en-US"/>
          </a:p>
        </p:txBody>
      </p:sp>
      <p:sp>
        <p:nvSpPr>
          <p:cNvPr id="7" name="Date Placeholder 6"/>
          <p:cNvSpPr>
            <a:spLocks noGrp="1"/>
          </p:cNvSpPr>
          <p:nvPr>
            <p:ph type="dt" sz="half" idx="10"/>
          </p:nvPr>
        </p:nvSpPr>
        <p:spPr/>
        <p:txBody>
          <a:bodyPr/>
          <a:lstStyle/>
          <a:p>
            <a:fld id="{AD236E15-535C-4551-979B-3C7610B47C1C}" type="datetimeFigureOut">
              <a:rPr lang="ru-RU" smtClean="0"/>
              <a:t>22.11.2017</a:t>
            </a:fld>
            <a:endParaRPr lang="ru-RU"/>
          </a:p>
        </p:txBody>
      </p:sp>
      <p:sp>
        <p:nvSpPr>
          <p:cNvPr id="8" name="Slide Number Placeholder 7"/>
          <p:cNvSpPr>
            <a:spLocks noGrp="1"/>
          </p:cNvSpPr>
          <p:nvPr>
            <p:ph type="sldNum" sz="quarter" idx="11"/>
          </p:nvPr>
        </p:nvSpPr>
        <p:spPr/>
        <p:txBody>
          <a:bodyPr/>
          <a:lstStyle/>
          <a:p>
            <a:fld id="{F5EFECC1-6605-4345-B590-F46C9AC323BA}" type="slidenum">
              <a:rPr lang="ru-RU" smtClean="0"/>
              <a:t>‹#›</a:t>
            </a:fld>
            <a:endParaRPr lang="ru-RU"/>
          </a:p>
        </p:txBody>
      </p:sp>
      <p:sp>
        <p:nvSpPr>
          <p:cNvPr id="9" name="Footer Placeholder 8"/>
          <p:cNvSpPr>
            <a:spLocks noGrp="1"/>
          </p:cNvSpPr>
          <p:nvPr>
            <p:ph type="ftr" sz="quarter" idx="12"/>
          </p:nvPr>
        </p:nvSpPr>
        <p:spPr/>
        <p:txBody>
          <a:bodyPr/>
          <a:lstStyle/>
          <a:p>
            <a:endParaRPr lang="ru-RU"/>
          </a:p>
        </p:txBody>
      </p:sp>
    </p:spTree>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D236E15-535C-4551-979B-3C7610B47C1C}" type="datetimeFigureOut">
              <a:rPr lang="ru-RU" smtClean="0"/>
              <a:t>22.11.2017</a:t>
            </a:fld>
            <a:endParaRPr lang="ru-RU"/>
          </a:p>
        </p:txBody>
      </p:sp>
      <p:sp>
        <p:nvSpPr>
          <p:cNvPr id="6" name="Slide Number Placeholder 5"/>
          <p:cNvSpPr>
            <a:spLocks noGrp="1"/>
          </p:cNvSpPr>
          <p:nvPr>
            <p:ph type="sldNum" sz="quarter" idx="11"/>
          </p:nvPr>
        </p:nvSpPr>
        <p:spPr/>
        <p:txBody>
          <a:bodyPr/>
          <a:lstStyle/>
          <a:p>
            <a:fld id="{F5EFECC1-6605-4345-B590-F46C9AC323BA}" type="slidenum">
              <a:rPr lang="ru-RU" smtClean="0"/>
              <a:t>‹#›</a:t>
            </a:fld>
            <a:endParaRPr lang="ru-RU"/>
          </a:p>
        </p:txBody>
      </p:sp>
      <p:sp>
        <p:nvSpPr>
          <p:cNvPr id="7" name="Footer Placeholder 6"/>
          <p:cNvSpPr>
            <a:spLocks noGrp="1"/>
          </p:cNvSpPr>
          <p:nvPr>
            <p:ph type="ftr" sz="quarter" idx="12"/>
          </p:nvPr>
        </p:nvSpPr>
        <p:spPr/>
        <p:txBody>
          <a:bodyPr/>
          <a:lstStyle/>
          <a:p>
            <a:endParaRPr lang="ru-RU"/>
          </a:p>
        </p:txBody>
      </p:sp>
    </p:spTree>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5" name="Date Placeholder 14"/>
          <p:cNvSpPr>
            <a:spLocks noGrp="1"/>
          </p:cNvSpPr>
          <p:nvPr>
            <p:ph type="dt" sz="half" idx="10"/>
          </p:nvPr>
        </p:nvSpPr>
        <p:spPr/>
        <p:txBody>
          <a:bodyPr/>
          <a:lstStyle/>
          <a:p>
            <a:fld id="{AD236E15-535C-4551-979B-3C7610B47C1C}" type="datetimeFigureOut">
              <a:rPr lang="ru-RU" smtClean="0"/>
              <a:t>22.11.2017</a:t>
            </a:fld>
            <a:endParaRPr lang="ru-RU"/>
          </a:p>
        </p:txBody>
      </p:sp>
      <p:sp>
        <p:nvSpPr>
          <p:cNvPr id="16" name="Slide Number Placeholder 15"/>
          <p:cNvSpPr>
            <a:spLocks noGrp="1"/>
          </p:cNvSpPr>
          <p:nvPr>
            <p:ph type="sldNum" sz="quarter" idx="11"/>
          </p:nvPr>
        </p:nvSpPr>
        <p:spPr/>
        <p:txBody>
          <a:bodyPr/>
          <a:lstStyle/>
          <a:p>
            <a:fld id="{F5EFECC1-6605-4345-B590-F46C9AC323BA}" type="slidenum">
              <a:rPr lang="ru-RU" smtClean="0"/>
              <a:t>‹#›</a:t>
            </a:fld>
            <a:endParaRPr lang="ru-RU"/>
          </a:p>
        </p:txBody>
      </p:sp>
      <p:sp>
        <p:nvSpPr>
          <p:cNvPr id="17" name="Footer Placeholder 16"/>
          <p:cNvSpPr>
            <a:spLocks noGrp="1"/>
          </p:cNvSpPr>
          <p:nvPr>
            <p:ph type="ftr" sz="quarter" idx="12"/>
          </p:nvPr>
        </p:nvSpPr>
        <p:spPr/>
        <p:txBody>
          <a:bodyPr/>
          <a:lstStyle/>
          <a:p>
            <a:endParaRPr lang="ru-RU"/>
          </a:p>
        </p:txBody>
      </p:sp>
      <p:sp>
        <p:nvSpPr>
          <p:cNvPr id="18" name="Title 17"/>
          <p:cNvSpPr>
            <a:spLocks noGrp="1"/>
          </p:cNvSpPr>
          <p:nvPr>
            <p:ph type="title"/>
          </p:nvPr>
        </p:nvSpPr>
        <p:spPr/>
        <p:txBody>
          <a:bodyPr/>
          <a:lstStyle/>
          <a:p>
            <a:r>
              <a:rPr lang="ru-RU" smtClean="0"/>
              <a:t>Образец заголовка</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ru-RU" smtClean="0"/>
              <a:t>Образец заголовка</a:t>
            </a:r>
            <a:endParaRPr lang="en-US"/>
          </a:p>
        </p:txBody>
      </p:sp>
      <p:sp>
        <p:nvSpPr>
          <p:cNvPr id="13" name="Date Placeholder 12"/>
          <p:cNvSpPr>
            <a:spLocks noGrp="1"/>
          </p:cNvSpPr>
          <p:nvPr>
            <p:ph type="dt" sz="half" idx="10"/>
          </p:nvPr>
        </p:nvSpPr>
        <p:spPr/>
        <p:txBody>
          <a:bodyPr/>
          <a:lstStyle/>
          <a:p>
            <a:fld id="{AD236E15-535C-4551-979B-3C7610B47C1C}" type="datetimeFigureOut">
              <a:rPr lang="ru-RU" smtClean="0"/>
              <a:t>22.11.2017</a:t>
            </a:fld>
            <a:endParaRPr lang="ru-RU"/>
          </a:p>
        </p:txBody>
      </p:sp>
      <p:sp>
        <p:nvSpPr>
          <p:cNvPr id="14" name="Slide Number Placeholder 13"/>
          <p:cNvSpPr>
            <a:spLocks noGrp="1"/>
          </p:cNvSpPr>
          <p:nvPr>
            <p:ph type="sldNum" sz="quarter" idx="11"/>
          </p:nvPr>
        </p:nvSpPr>
        <p:spPr/>
        <p:txBody>
          <a:bodyPr/>
          <a:lstStyle/>
          <a:p>
            <a:fld id="{F5EFECC1-6605-4345-B590-F46C9AC323BA}" type="slidenum">
              <a:rPr lang="ru-RU" smtClean="0"/>
              <a:t>‹#›</a:t>
            </a:fld>
            <a:endParaRPr lang="ru-RU"/>
          </a:p>
        </p:txBody>
      </p:sp>
      <p:sp>
        <p:nvSpPr>
          <p:cNvPr id="15" name="Footer Placeholder 14"/>
          <p:cNvSpPr>
            <a:spLocks noGrp="1"/>
          </p:cNvSpPr>
          <p:nvPr>
            <p:ph type="ftr" sz="quarter" idx="12"/>
          </p:nvPr>
        </p:nvSpPr>
        <p:spPr/>
        <p:txBody>
          <a:bodyPr/>
          <a:lstStyle/>
          <a:p>
            <a:endParaRPr lang="ru-RU"/>
          </a:p>
        </p:txBody>
      </p:sp>
    </p:spTree>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AD236E15-535C-4551-979B-3C7610B47C1C}" type="datetimeFigureOut">
              <a:rPr lang="ru-RU" smtClean="0"/>
              <a:t>22.11.2017</a:t>
            </a:fld>
            <a:endParaRPr lang="ru-RU"/>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ru-RU"/>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F5EFECC1-6605-4345-B590-F46C9AC323BA}" type="slidenum">
              <a:rPr lang="ru-RU" smtClean="0"/>
              <a:t>‹#›</a:t>
            </a:fld>
            <a:endParaRPr lang="ru-RU"/>
          </a:p>
        </p:txBody>
      </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p:cNvSpPr>
            <a:spLocks noGrp="1"/>
          </p:cNvSpPr>
          <p:nvPr>
            <p:ph type="title"/>
          </p:nvPr>
        </p:nvSpPr>
        <p:spPr/>
        <p:txBody>
          <a:bodyPr/>
          <a:lstStyle/>
          <a:p>
            <a:endParaRPr lang="ru-RU" dirty="0"/>
          </a:p>
        </p:txBody>
      </p:sp>
      <p:sp>
        <p:nvSpPr>
          <p:cNvPr id="10" name="Объект 9"/>
          <p:cNvSpPr>
            <a:spLocks noGrp="1"/>
          </p:cNvSpPr>
          <p:nvPr>
            <p:ph idx="1"/>
          </p:nvPr>
        </p:nvSpPr>
        <p:spPr>
          <a:xfrm>
            <a:off x="323528" y="685801"/>
            <a:ext cx="8496944" cy="4399383"/>
          </a:xfrm>
        </p:spPr>
        <p:txBody>
          <a:bodyPr>
            <a:normAutofit/>
          </a:bodyPr>
          <a:lstStyle/>
          <a:p>
            <a:r>
              <a:rPr lang="ru-RU" sz="4800" b="1" i="1" dirty="0" smtClean="0">
                <a:latin typeface="Times New Roman" panose="02020603050405020304" pitchFamily="18" charset="0"/>
                <a:cs typeface="Times New Roman" panose="02020603050405020304" pitchFamily="18" charset="0"/>
              </a:rPr>
              <a:t>Достопримечательности стран изучаемого языка глазами детей</a:t>
            </a:r>
            <a:endParaRPr lang="ru-RU" sz="48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2149453"/>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30722"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79512" y="332656"/>
            <a:ext cx="4320480" cy="5924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16015" y="332656"/>
            <a:ext cx="4272163"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1388077"/>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46082"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2195736" y="332656"/>
            <a:ext cx="4492860" cy="6216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0628489"/>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23554"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rot="16200000">
            <a:off x="1545647" y="-817454"/>
            <a:ext cx="5908689" cy="8208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6438241"/>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40962"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rot="5400000">
            <a:off x="848378" y="311863"/>
            <a:ext cx="3384376" cy="4578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20072" y="836712"/>
            <a:ext cx="3456384" cy="4800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5260542"/>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16386"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l="-154"/>
          <a:stretch/>
        </p:blipFill>
        <p:spPr bwMode="auto">
          <a:xfrm>
            <a:off x="245097" y="669303"/>
            <a:ext cx="4182887" cy="5727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788024" y="692696"/>
            <a:ext cx="4048592" cy="568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0762244"/>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21506"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51520" y="548680"/>
            <a:ext cx="4161402" cy="5767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16016" y="548680"/>
            <a:ext cx="4225469"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2119198"/>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10242"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51520" y="332656"/>
            <a:ext cx="3992399"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96502" y="376404"/>
            <a:ext cx="4205467"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3008539"/>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49154"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323527" y="404664"/>
            <a:ext cx="3946977"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99992" y="422982"/>
            <a:ext cx="4320480"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9081720"/>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79512" y="3933056"/>
            <a:ext cx="8568952" cy="2736304"/>
          </a:xfrm>
        </p:spPr>
        <p:txBody>
          <a:bodyPr/>
          <a:lstStyle/>
          <a:p>
            <a:r>
              <a:rPr lang="en-US" sz="2000" dirty="0">
                <a:latin typeface="Times New Roman" pitchFamily="18" charset="0"/>
                <a:cs typeface="Times New Roman" pitchFamily="18" charset="0"/>
              </a:rPr>
              <a:t>Tower Bridge - 244-meter drawbridge over the River Thames, near the Tower of London. It is one of the symbols of Britain and the most famous bridge in the world. The bridge was designed by Sir Horace Jones and opened in 1894. The central span of 61 meters in length with two wings is equipped with a special lifting mechanism, which in the past was controlled by a steam engine. The bridge offers a beautiful view of the Tower of London and the Thames. </a:t>
            </a:r>
            <a:br>
              <a:rPr lang="en-US" sz="2000" dirty="0">
                <a:latin typeface="Times New Roman" pitchFamily="18" charset="0"/>
                <a:cs typeface="Times New Roman" pitchFamily="18" charset="0"/>
              </a:rPr>
            </a:br>
            <a:r>
              <a:rPr lang="en-US" sz="2000" dirty="0">
                <a:latin typeface="Times New Roman" pitchFamily="18" charset="0"/>
                <a:cs typeface="Times New Roman" pitchFamily="18" charset="0"/>
              </a:rPr>
              <a:t>The towers of a bridge 65 meters high connected by galleries, according to which Londoners, hurrying on business or on a date, must move from one bank to another when the bridge was divorced. Today, the bridge is bred irregularly at the request of large ships.</a:t>
            </a:r>
            <a:endParaRPr lang="ru-RU" sz="2000" dirty="0">
              <a:latin typeface="Times New Roman" pitchFamily="18" charset="0"/>
              <a:cs typeface="Times New Roman" pitchFamily="18" charset="0"/>
            </a:endParaRPr>
          </a:p>
        </p:txBody>
      </p:sp>
      <p:pic>
        <p:nvPicPr>
          <p:cNvPr id="9219" name="Picture 3"/>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251520" y="17160"/>
            <a:ext cx="4820893" cy="3318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7808465"/>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32770"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rot="5400000">
            <a:off x="1524682" y="-724481"/>
            <a:ext cx="6166646" cy="8424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7930388"/>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11560" y="4869160"/>
            <a:ext cx="8208912" cy="1642120"/>
          </a:xfrm>
        </p:spPr>
        <p:txBody>
          <a:bodyPr/>
          <a:lstStyle/>
          <a:p>
            <a:r>
              <a:rPr lang="en-US" sz="2800" dirty="0">
                <a:latin typeface="Times New Roman" pitchFamily="18" charset="0"/>
                <a:cs typeface="Times New Roman" pitchFamily="18" charset="0"/>
              </a:rPr>
              <a:t>The Sydney Opera House is a multi-venue performing arts </a:t>
            </a:r>
            <a:r>
              <a:rPr lang="en-US" sz="2800" dirty="0" err="1">
                <a:latin typeface="Times New Roman" pitchFamily="18" charset="0"/>
                <a:cs typeface="Times New Roman" pitchFamily="18" charset="0"/>
              </a:rPr>
              <a:t>centre</a:t>
            </a:r>
            <a:r>
              <a:rPr lang="en-US" sz="2800" dirty="0">
                <a:latin typeface="Times New Roman" pitchFamily="18" charset="0"/>
                <a:cs typeface="Times New Roman" pitchFamily="18" charset="0"/>
              </a:rPr>
              <a:t> in Sydney, New South Wales, Australia. </a:t>
            </a:r>
            <a:endParaRPr lang="ru-RU" sz="2800" dirty="0">
              <a:latin typeface="Times New Roman" pitchFamily="18" charset="0"/>
              <a:cs typeface="Times New Roman" pitchFamily="18" charset="0"/>
            </a:endParaRPr>
          </a:p>
        </p:txBody>
      </p:sp>
      <p:pic>
        <p:nvPicPr>
          <p:cNvPr id="55298"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683568" y="404664"/>
            <a:ext cx="6696744" cy="4872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0927009"/>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51202"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rot="16200000">
            <a:off x="1843700" y="-410826"/>
            <a:ext cx="5630078" cy="803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4220815"/>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4098" name="Picture 2" descr="C:\Users\User\Desktop\2017_11_20\IMG_0064.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rot="16200000">
            <a:off x="1621068" y="-676852"/>
            <a:ext cx="5901866" cy="8064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608290"/>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38914"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rot="16200000">
            <a:off x="1708836" y="-548597"/>
            <a:ext cx="5726327" cy="8064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7800675"/>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14338"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rot="5400000">
            <a:off x="1658555" y="-498314"/>
            <a:ext cx="5898899" cy="8136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8934028"/>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15362"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rot="16200000">
            <a:off x="1578561" y="-706354"/>
            <a:ext cx="6130893" cy="849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918880"/>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26626"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rot="5400000">
            <a:off x="2017982" y="-641717"/>
            <a:ext cx="5180046" cy="7992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5060118"/>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5292080" y="260648"/>
            <a:ext cx="3600400" cy="6264696"/>
          </a:xfrm>
        </p:spPr>
        <p:txBody>
          <a:bodyPr/>
          <a:lstStyle/>
          <a:p>
            <a:r>
              <a:rPr lang="en-US" sz="2000" dirty="0">
                <a:latin typeface="Times New Roman" pitchFamily="18" charset="0"/>
                <a:cs typeface="Times New Roman" pitchFamily="18" charset="0"/>
              </a:rPr>
              <a:t>Hyde Park is a large park in London. Londoners love it. On Sunday mornings in summer you can see lots of Londoners sitting with their families on the grass or listening to the music. Some of them are bathing or boating on the lake. Some rich Londoners are riding on horseback. Hyde Park is the place for all kinds of parades and mass meetings. In Hyde Park there is a corner which you can not find anywhere else. That is Speakers Corner. Here you can see many people standing on a box, a chair or a small platform. Each is making a long speech about </a:t>
            </a:r>
            <a:r>
              <a:rPr lang="en-US" sz="2000" dirty="0" smtClean="0">
                <a:latin typeface="Times New Roman" pitchFamily="18" charset="0"/>
                <a:cs typeface="Times New Roman" pitchFamily="18" charset="0"/>
              </a:rPr>
              <a:t>something.</a:t>
            </a:r>
            <a:endParaRPr lang="ru-RU" sz="2000" dirty="0">
              <a:latin typeface="Times New Roman" pitchFamily="18" charset="0"/>
              <a:cs typeface="Times New Roman" pitchFamily="18" charset="0"/>
            </a:endParaRPr>
          </a:p>
        </p:txBody>
      </p:sp>
      <p:pic>
        <p:nvPicPr>
          <p:cNvPr id="5837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51520" y="980728"/>
            <a:ext cx="4874123"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0604178"/>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5122" name="Picture 2" descr="C:\Users\User\Desktop\2017_11_20\IMG_0065.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339752" y="404664"/>
            <a:ext cx="4320480" cy="5978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808152"/>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251520" y="4876800"/>
            <a:ext cx="8640960" cy="1720552"/>
          </a:xfrm>
        </p:spPr>
        <p:txBody>
          <a:bodyPr/>
          <a:lstStyle/>
          <a:p>
            <a:r>
              <a:rPr lang="en-US" sz="2000" dirty="0">
                <a:latin typeface="Times New Roman" pitchFamily="18" charset="0"/>
                <a:cs typeface="Times New Roman" pitchFamily="18" charset="0"/>
              </a:rPr>
              <a:t>Liberty Enlightening the World (French: La </a:t>
            </a:r>
            <a:r>
              <a:rPr lang="en-US" sz="2000" dirty="0" err="1">
                <a:latin typeface="Times New Roman" pitchFamily="18" charset="0"/>
                <a:cs typeface="Times New Roman" pitchFamily="18" charset="0"/>
              </a:rPr>
              <a:t>liberté</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éclairant</a:t>
            </a:r>
            <a:r>
              <a:rPr lang="en-US" sz="2000" dirty="0">
                <a:latin typeface="Times New Roman" pitchFamily="18" charset="0"/>
                <a:cs typeface="Times New Roman" pitchFamily="18" charset="0"/>
              </a:rPr>
              <a:t> le monde), known more commonly as the Statue of Liberty (Statue de la </a:t>
            </a:r>
            <a:r>
              <a:rPr lang="en-US" sz="2000" dirty="0" err="1">
                <a:latin typeface="Times New Roman" pitchFamily="18" charset="0"/>
                <a:cs typeface="Times New Roman" pitchFamily="18" charset="0"/>
              </a:rPr>
              <a:t>Liberté</a:t>
            </a:r>
            <a:r>
              <a:rPr lang="en-US" sz="2000" dirty="0">
                <a:latin typeface="Times New Roman" pitchFamily="18" charset="0"/>
                <a:cs typeface="Times New Roman" pitchFamily="18" charset="0"/>
              </a:rPr>
              <a:t>), is a statue given to the United States by the Paris based Union Franco-</a:t>
            </a:r>
            <a:r>
              <a:rPr lang="en-US" sz="2000" dirty="0" err="1">
                <a:latin typeface="Times New Roman" pitchFamily="18" charset="0"/>
                <a:cs typeface="Times New Roman" pitchFamily="18" charset="0"/>
              </a:rPr>
              <a:t>Americaine</a:t>
            </a:r>
            <a:r>
              <a:rPr lang="en-US" sz="2000" dirty="0">
                <a:latin typeface="Times New Roman" pitchFamily="18" charset="0"/>
                <a:cs typeface="Times New Roman" pitchFamily="18" charset="0"/>
              </a:rPr>
              <a:t> (Franco-American Union) in 1876, standing at Liberty Island (originally known as Bedloe's Island) at the mouth of the Hudson River in New York Harbor as a welcome to all visitors, immigrants, and returning Americans. The copper statue, dedicated on October 28, 1886, commemorates the centennial of the United States and is a gesture of friendship between the two nations. </a:t>
            </a:r>
            <a:endParaRPr lang="ru-RU" sz="2000" dirty="0">
              <a:latin typeface="Times New Roman" pitchFamily="18" charset="0"/>
              <a:cs typeface="Times New Roman" pitchFamily="18" charset="0"/>
            </a:endParaRPr>
          </a:p>
        </p:txBody>
      </p:sp>
      <p:pic>
        <p:nvPicPr>
          <p:cNvPr id="59394"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51520" y="260648"/>
            <a:ext cx="5489831"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1976708"/>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24578"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395536" y="620688"/>
            <a:ext cx="4102378" cy="568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932040" y="620688"/>
            <a:ext cx="3922586" cy="568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0527080"/>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36866"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rot="16200000">
            <a:off x="1453128" y="-868952"/>
            <a:ext cx="6165740" cy="8568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955452"/>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4813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467543" y="692696"/>
            <a:ext cx="4064141"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1"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918886" y="1340768"/>
            <a:ext cx="3842837" cy="3345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9794958"/>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dirty="0"/>
          </a:p>
        </p:txBody>
      </p:sp>
      <p:pic>
        <p:nvPicPr>
          <p:cNvPr id="6147" name="Picture 3" descr="C:\Users\User\Desktop\2017_11_20\IMG_0066.jpg"/>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4778352" y="548680"/>
            <a:ext cx="3961210" cy="54006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5536" y="548680"/>
            <a:ext cx="4046704"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857216"/>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28674"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123728" y="332656"/>
            <a:ext cx="4320480" cy="5970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4091855"/>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23528" y="4941168"/>
            <a:ext cx="8424936" cy="1368152"/>
          </a:xfrm>
        </p:spPr>
        <p:txBody>
          <a:bodyPr/>
          <a:lstStyle/>
          <a:p>
            <a:r>
              <a:rPr lang="en-US" sz="2800" dirty="0">
                <a:latin typeface="Times New Roman" pitchFamily="18" charset="0"/>
                <a:cs typeface="Times New Roman" pitchFamily="18" charset="0"/>
              </a:rPr>
              <a:t>Titanic Belfast is a visitor attraction and a monument to Belfast's maritime heritage </a:t>
            </a:r>
            <a:r>
              <a:rPr lang="en-US" sz="2800" dirty="0" smtClean="0">
                <a:latin typeface="Times New Roman" pitchFamily="18" charset="0"/>
                <a:cs typeface="Times New Roman" pitchFamily="18" charset="0"/>
              </a:rPr>
              <a:t>. </a:t>
            </a:r>
            <a:endParaRPr lang="ru-RU" sz="2800" dirty="0">
              <a:latin typeface="Times New Roman" pitchFamily="18" charset="0"/>
              <a:cs typeface="Times New Roman" pitchFamily="18" charset="0"/>
            </a:endParaRPr>
          </a:p>
        </p:txBody>
      </p:sp>
      <p:pic>
        <p:nvPicPr>
          <p:cNvPr id="60418"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79512" y="332656"/>
            <a:ext cx="8424936" cy="4756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7750441"/>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dirty="0"/>
          </a:p>
        </p:txBody>
      </p:sp>
      <p:pic>
        <p:nvPicPr>
          <p:cNvPr id="11266"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l="-325" b="-101"/>
          <a:stretch/>
        </p:blipFill>
        <p:spPr bwMode="auto">
          <a:xfrm>
            <a:off x="1259633" y="404664"/>
            <a:ext cx="5544616" cy="5724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1376255"/>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13314"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l="-1" r="-402"/>
          <a:stretch/>
        </p:blipFill>
        <p:spPr bwMode="auto">
          <a:xfrm>
            <a:off x="2195736" y="332656"/>
            <a:ext cx="4520528"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1382157"/>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dirty="0"/>
          </a:p>
        </p:txBody>
      </p:sp>
      <p:sp>
        <p:nvSpPr>
          <p:cNvPr id="3" name="Заголовок 2"/>
          <p:cNvSpPr>
            <a:spLocks noGrp="1"/>
          </p:cNvSpPr>
          <p:nvPr>
            <p:ph type="title"/>
          </p:nvPr>
        </p:nvSpPr>
        <p:spPr>
          <a:xfrm>
            <a:off x="323528" y="4876800"/>
            <a:ext cx="8424936" cy="1648544"/>
          </a:xfrm>
        </p:spPr>
        <p:txBody>
          <a:bodyPr/>
          <a:lstStyle/>
          <a:p>
            <a:r>
              <a:rPr lang="en-US" sz="2400" dirty="0">
                <a:latin typeface="Times New Roman" pitchFamily="18" charset="0"/>
                <a:cs typeface="Times New Roman" pitchFamily="18" charset="0"/>
              </a:rPr>
              <a:t>The Suspension Bridge of </a:t>
            </a:r>
            <a:r>
              <a:rPr lang="en-US" sz="2400" dirty="0" err="1">
                <a:latin typeface="Times New Roman" pitchFamily="18" charset="0"/>
                <a:cs typeface="Times New Roman" pitchFamily="18" charset="0"/>
              </a:rPr>
              <a:t>Capilano</a:t>
            </a:r>
            <a:r>
              <a:rPr lang="en-US" sz="2400" dirty="0">
                <a:latin typeface="Times New Roman" pitchFamily="18" charset="0"/>
                <a:cs typeface="Times New Roman" pitchFamily="18" charset="0"/>
              </a:rPr>
              <a:t>. I painted the "</a:t>
            </a:r>
            <a:r>
              <a:rPr lang="en-US" sz="2400" dirty="0" err="1">
                <a:latin typeface="Times New Roman" pitchFamily="18" charset="0"/>
                <a:cs typeface="Times New Roman" pitchFamily="18" charset="0"/>
              </a:rPr>
              <a:t>Capilano</a:t>
            </a:r>
            <a:r>
              <a:rPr lang="en-US" sz="2400" dirty="0">
                <a:latin typeface="Times New Roman" pitchFamily="18" charset="0"/>
                <a:cs typeface="Times New Roman" pitchFamily="18" charset="0"/>
              </a:rPr>
              <a:t> Bridge" from Canada. But in its current form. Previously, he looked completely different. The bridge was built in 1889, exactly 128 years ago.</a:t>
            </a:r>
            <a:endParaRPr lang="ru-RU" sz="2400" dirty="0">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22176"/>
            <a:ext cx="5901358" cy="4423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167004"/>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17410"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2411760" y="260648"/>
            <a:ext cx="4464496" cy="6193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8137340"/>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251520" y="4221088"/>
            <a:ext cx="8496944" cy="2232248"/>
          </a:xfrm>
        </p:spPr>
        <p:txBody>
          <a:bodyPr/>
          <a:lstStyle/>
          <a:p>
            <a:r>
              <a:rPr lang="en-US" sz="2400" dirty="0">
                <a:latin typeface="Times New Roman" pitchFamily="18" charset="0"/>
                <a:cs typeface="Times New Roman" pitchFamily="18" charset="0"/>
              </a:rPr>
              <a:t>The Mount Rushmore National Memorial is a real symbol of USA and one of the most popular attractions. It is near Keystone, South Dakota. </a:t>
            </a:r>
            <a:r>
              <a:rPr lang="en-US" sz="2400" dirty="0" smtClean="0">
                <a:latin typeface="Times New Roman" pitchFamily="18" charset="0"/>
                <a:cs typeface="Times New Roman" pitchFamily="18" charset="0"/>
              </a:rPr>
              <a:t>The</a:t>
            </a:r>
            <a:r>
              <a:rPr lang="ru-RU"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likenesses </a:t>
            </a:r>
            <a:r>
              <a:rPr lang="en-US" sz="2400" dirty="0">
                <a:latin typeface="Times New Roman" pitchFamily="18" charset="0"/>
                <a:cs typeface="Times New Roman" pitchFamily="18" charset="0"/>
              </a:rPr>
              <a:t>of the great former U. S. presidents - George Washington, Thomas Jefferson, Theodore Roosevelt and Abraham Lincoln - are carved in the granite rock of the Mount Rushmore.</a:t>
            </a:r>
            <a:endParaRPr lang="ru-RU" sz="2400" dirty="0">
              <a:latin typeface="Times New Roman" pitchFamily="18" charset="0"/>
              <a:cs typeface="Times New Roman" pitchFamily="18" charset="0"/>
            </a:endParaRPr>
          </a:p>
        </p:txBody>
      </p:sp>
      <p:pic>
        <p:nvPicPr>
          <p:cNvPr id="61442"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395536" y="332656"/>
            <a:ext cx="54864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806698"/>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18434"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rot="16200000">
            <a:off x="1801487" y="-641247"/>
            <a:ext cx="5685040" cy="8064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2168948"/>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95536" y="5301208"/>
            <a:ext cx="8280920" cy="1202432"/>
          </a:xfrm>
        </p:spPr>
        <p:txBody>
          <a:bodyPr/>
          <a:lstStyle/>
          <a:p>
            <a:r>
              <a:rPr lang="en-US" sz="2800" dirty="0">
                <a:latin typeface="Times New Roman" pitchFamily="18" charset="0"/>
                <a:cs typeface="Times New Roman" pitchFamily="18" charset="0"/>
              </a:rPr>
              <a:t>The red telephone box, a telephone kiosk for a public telephone designed by Sir Giles Gilbert Scott, </a:t>
            </a:r>
            <a:r>
              <a:rPr lang="en-US" sz="2800" dirty="0" smtClean="0">
                <a:latin typeface="Times New Roman" pitchFamily="18" charset="0"/>
                <a:cs typeface="Times New Roman" pitchFamily="18" charset="0"/>
              </a:rPr>
              <a:t>is </a:t>
            </a:r>
            <a:r>
              <a:rPr lang="en-US" sz="2800" dirty="0">
                <a:latin typeface="Times New Roman" pitchFamily="18" charset="0"/>
                <a:cs typeface="Times New Roman" pitchFamily="18" charset="0"/>
              </a:rPr>
              <a:t>a familiar sight on the streets of the United Kingdom</a:t>
            </a:r>
            <a:endParaRPr lang="ru-RU" sz="2800" dirty="0">
              <a:latin typeface="Times New Roman" pitchFamily="18" charset="0"/>
              <a:cs typeface="Times New Roman" pitchFamily="18" charset="0"/>
            </a:endParaRPr>
          </a:p>
        </p:txBody>
      </p:sp>
      <p:pic>
        <p:nvPicPr>
          <p:cNvPr id="56322"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79512" y="476671"/>
            <a:ext cx="6336704" cy="4354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3086598"/>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23528" y="4876800"/>
            <a:ext cx="8568952" cy="1720552"/>
          </a:xfrm>
        </p:spPr>
        <p:txBody>
          <a:bodyPr/>
          <a:lstStyle/>
          <a:p>
            <a:r>
              <a:rPr lang="en-US" sz="2800" dirty="0">
                <a:latin typeface="Times New Roman" pitchFamily="18" charset="0"/>
                <a:cs typeface="Times New Roman" pitchFamily="18" charset="0"/>
              </a:rPr>
              <a:t>The Empire State Building is a 102-story Art Deco skyscraper on Fifth Avenue between West 33rd and 34th Streets in Midtown Manhattan, New York City.</a:t>
            </a:r>
            <a:endParaRPr lang="ru-RU" sz="2800" dirty="0">
              <a:latin typeface="Times New Roman" pitchFamily="18" charset="0"/>
              <a:cs typeface="Times New Roman" pitchFamily="18" charset="0"/>
            </a:endParaRPr>
          </a:p>
        </p:txBody>
      </p:sp>
      <p:pic>
        <p:nvPicPr>
          <p:cNvPr id="62466"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395536" y="476671"/>
            <a:ext cx="7848872" cy="4414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1068931"/>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19458"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b="-265"/>
          <a:stretch/>
        </p:blipFill>
        <p:spPr bwMode="auto">
          <a:xfrm>
            <a:off x="2123728" y="188640"/>
            <a:ext cx="4608512" cy="6404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0415554"/>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95536" y="5445224"/>
            <a:ext cx="8424936" cy="914400"/>
          </a:xfrm>
        </p:spPr>
        <p:txBody>
          <a:bodyPr/>
          <a:lstStyle/>
          <a:p>
            <a:r>
              <a:rPr lang="en-US" sz="2000" dirty="0">
                <a:latin typeface="Times New Roman" pitchFamily="18" charset="0"/>
                <a:cs typeface="Times New Roman" pitchFamily="18" charset="0"/>
              </a:rPr>
              <a:t>The Stonehenge stone circles are in England. People transported the first stones to this place about 5000 years ago. People built Stonehenge with bluestones and sarsen stones. There were about 80 bluestones. They came from mountains 250 kilometers away</a:t>
            </a:r>
            <a:r>
              <a:rPr lang="en-US" sz="2000" dirty="0" smtClean="0">
                <a:latin typeface="Times New Roman" pitchFamily="18" charset="0"/>
                <a:cs typeface="Times New Roman" pitchFamily="18" charset="0"/>
              </a:rPr>
              <a:t>.</a:t>
            </a:r>
            <a:r>
              <a:rPr lang="ru-RU"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It's </a:t>
            </a:r>
            <a:r>
              <a:rPr lang="en-US" sz="2000" dirty="0">
                <a:latin typeface="Times New Roman" pitchFamily="18" charset="0"/>
                <a:cs typeface="Times New Roman" pitchFamily="18" charset="0"/>
              </a:rPr>
              <a:t>still a special place for some people today. Every year, on June 21st, lots of people go to Stonehenge to celebrate the longest day of the year.</a:t>
            </a:r>
            <a:endParaRPr lang="ru-RU" sz="2000" dirty="0">
              <a:latin typeface="Times New Roman" pitchFamily="18" charset="0"/>
              <a:cs typeface="Times New Roman" pitchFamily="18" charset="0"/>
            </a:endParaRPr>
          </a:p>
        </p:txBody>
      </p:sp>
      <p:pic>
        <p:nvPicPr>
          <p:cNvPr id="6349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467544" y="404664"/>
            <a:ext cx="48768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0293507"/>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54274"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548303" y="692695"/>
            <a:ext cx="8056145" cy="5400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0195727"/>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31746"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rot="16200000">
            <a:off x="1822788" y="-518533"/>
            <a:ext cx="5642440" cy="8064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9429106"/>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3789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rot="5400000">
            <a:off x="1702444" y="-470195"/>
            <a:ext cx="5667105" cy="784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8672986"/>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41986"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l="-188"/>
          <a:stretch/>
        </p:blipFill>
        <p:spPr bwMode="auto">
          <a:xfrm rot="5400000">
            <a:off x="1309153" y="859200"/>
            <a:ext cx="6309674" cy="5112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1752930"/>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43010"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r="-1"/>
          <a:stretch/>
        </p:blipFill>
        <p:spPr bwMode="auto">
          <a:xfrm rot="5400000">
            <a:off x="1516264" y="-932089"/>
            <a:ext cx="5967455" cy="849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0568691"/>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777240" y="5589240"/>
            <a:ext cx="7543800" cy="1152128"/>
          </a:xfrm>
        </p:spPr>
        <p:txBody>
          <a:bodyPr/>
          <a:lstStyle/>
          <a:p>
            <a:pPr algn="ctr"/>
            <a:r>
              <a:rPr lang="en-US" sz="3600" dirty="0">
                <a:latin typeface="Times New Roman" pitchFamily="18" charset="0"/>
                <a:cs typeface="Times New Roman" pitchFamily="18" charset="0"/>
              </a:rPr>
              <a:t>The kangaroo</a:t>
            </a:r>
            <a:endParaRPr lang="ru-RU" sz="3600" dirty="0">
              <a:latin typeface="Times New Roman" pitchFamily="18" charset="0"/>
              <a:cs typeface="Times New Roman" pitchFamily="18" charset="0"/>
            </a:endParaRPr>
          </a:p>
        </p:txBody>
      </p:sp>
      <p:pic>
        <p:nvPicPr>
          <p:cNvPr id="64514"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323528" y="404664"/>
            <a:ext cx="6840760" cy="5130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4106564"/>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33794"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339752" y="260648"/>
            <a:ext cx="4464496" cy="6331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1579729"/>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45058"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251520" y="260648"/>
            <a:ext cx="4143595" cy="6148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5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88024" y="404664"/>
            <a:ext cx="3984678" cy="5465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1510770"/>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251520" y="4876800"/>
            <a:ext cx="8712968" cy="1648544"/>
          </a:xfrm>
        </p:spPr>
        <p:txBody>
          <a:bodyPr/>
          <a:lstStyle/>
          <a:p>
            <a:r>
              <a:rPr lang="en-US" sz="2400" dirty="0">
                <a:latin typeface="Times New Roman" pitchFamily="18" charset="0"/>
                <a:cs typeface="Times New Roman" pitchFamily="18" charset="0"/>
              </a:rPr>
              <a:t>Loch Ness is the home of probably the world’s most famous monster. The Loch Ness Monster is a very large animal, supposed to live in Loch Ness (It's a very deep lake in Northern Scotland.) People say that the Loch Ness Monster doesn't look like any other animal alive today. Although some people believe this creature really exists and say they have seen it, there is no scientific proof and for most people it's just a story. It is often shown in pictures as a creature like a large black or blue dinosaur.</a:t>
            </a:r>
            <a:endParaRPr lang="ru-RU" sz="2400" dirty="0">
              <a:latin typeface="Times New Roman" pitchFamily="18" charset="0"/>
              <a:cs typeface="Times New Roman" pitchFamily="18" charset="0"/>
            </a:endParaRPr>
          </a:p>
        </p:txBody>
      </p:sp>
      <p:pic>
        <p:nvPicPr>
          <p:cNvPr id="65538"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467544" y="476672"/>
            <a:ext cx="4536504"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7633226"/>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53250"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rot="16200000">
            <a:off x="1509367" y="-925192"/>
            <a:ext cx="6125265" cy="8640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9087491"/>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79512" y="4876800"/>
            <a:ext cx="8784976" cy="1648544"/>
          </a:xfrm>
        </p:spPr>
        <p:txBody>
          <a:bodyPr/>
          <a:lstStyle/>
          <a:p>
            <a:r>
              <a:rPr lang="en-US" sz="2000" dirty="0">
                <a:latin typeface="Times New Roman" pitchFamily="18" charset="0"/>
                <a:cs typeface="Times New Roman" pitchFamily="18" charset="0"/>
              </a:rPr>
              <a:t>Universal Studios Hollywood is a film studio and theme park in the San Fernando Valley area of Los Angeles County, California. It is one of the oldest and most famous Hollywood film studios still in use. Its official marketing headline is "The Entertainment Capital of LA". In 2016, the park hosted 8,086,000 guests, ranking it 15th in the world and 9th among North American parks. With thrilling theme park rides and shows, a real working movie studio and Los Angeles’ best shops, restaurants and cinemas at </a:t>
            </a:r>
            <a:r>
              <a:rPr lang="en-US" sz="2000" dirty="0" err="1">
                <a:latin typeface="Times New Roman" pitchFamily="18" charset="0"/>
                <a:cs typeface="Times New Roman" pitchFamily="18" charset="0"/>
              </a:rPr>
              <a:t>CityWalk</a:t>
            </a:r>
            <a:r>
              <a:rPr lang="en-US" sz="2000" dirty="0">
                <a:latin typeface="Times New Roman" pitchFamily="18" charset="0"/>
                <a:cs typeface="Times New Roman" pitchFamily="18" charset="0"/>
              </a:rPr>
              <a:t>, Universal Studios Hollywood is a unique experience that’s fun for the whole family.</a:t>
            </a:r>
            <a:endParaRPr lang="ru-RU" sz="2000" dirty="0">
              <a:latin typeface="Times New Roman" pitchFamily="18" charset="0"/>
              <a:cs typeface="Times New Roman" pitchFamily="18" charset="0"/>
            </a:endParaRPr>
          </a:p>
        </p:txBody>
      </p:sp>
      <p:pic>
        <p:nvPicPr>
          <p:cNvPr id="66562"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907704" y="188640"/>
            <a:ext cx="5524766"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3711160"/>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44034"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rot="16200000">
            <a:off x="1620097" y="-891906"/>
            <a:ext cx="5903805" cy="849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1445531"/>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251520" y="4876800"/>
            <a:ext cx="8496944" cy="1576536"/>
          </a:xfrm>
        </p:spPr>
        <p:txBody>
          <a:bodyPr/>
          <a:lstStyle/>
          <a:p>
            <a:r>
              <a:rPr lang="en-US" sz="2400" dirty="0">
                <a:latin typeface="Times New Roman" pitchFamily="18" charset="0"/>
                <a:cs typeface="Times New Roman" pitchFamily="18" charset="0"/>
              </a:rPr>
              <a:t>The Hollywood Sign </a:t>
            </a:r>
            <a:r>
              <a:rPr lang="en-US" sz="2400" dirty="0" smtClean="0">
                <a:latin typeface="Times New Roman" pitchFamily="18" charset="0"/>
                <a:cs typeface="Times New Roman" pitchFamily="18" charset="0"/>
              </a:rPr>
              <a:t>is </a:t>
            </a:r>
            <a:r>
              <a:rPr lang="en-US" sz="2400" dirty="0">
                <a:latin typeface="Times New Roman" pitchFamily="18" charset="0"/>
                <a:cs typeface="Times New Roman" pitchFamily="18" charset="0"/>
              </a:rPr>
              <a:t>an American cultural icon and landmark located in Los Angeles</a:t>
            </a:r>
            <a:r>
              <a:rPr lang="en-US" sz="2400" dirty="0" smtClean="0">
                <a:latin typeface="Times New Roman" pitchFamily="18" charset="0"/>
                <a:cs typeface="Times New Roman" pitchFamily="18" charset="0"/>
              </a:rPr>
              <a:t>,</a:t>
            </a:r>
            <a:r>
              <a:rPr lang="ru-RU"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California</a:t>
            </a:r>
            <a:r>
              <a:rPr lang="en-US" sz="2400" dirty="0">
                <a:latin typeface="Times New Roman" pitchFamily="18" charset="0"/>
                <a:cs typeface="Times New Roman" pitchFamily="18" charset="0"/>
              </a:rPr>
              <a:t>.</a:t>
            </a:r>
            <a:br>
              <a:rPr lang="en-US" sz="2400" dirty="0">
                <a:latin typeface="Times New Roman" pitchFamily="18" charset="0"/>
                <a:cs typeface="Times New Roman" pitchFamily="18" charset="0"/>
              </a:rPr>
            </a:br>
            <a:r>
              <a:rPr lang="en-US" sz="2400" dirty="0">
                <a:latin typeface="Times New Roman" pitchFamily="18" charset="0"/>
                <a:cs typeface="Times New Roman" pitchFamily="18" charset="0"/>
              </a:rPr>
              <a:t/>
            </a:r>
            <a:br>
              <a:rPr lang="en-US" sz="2400" dirty="0">
                <a:latin typeface="Times New Roman" pitchFamily="18" charset="0"/>
                <a:cs typeface="Times New Roman" pitchFamily="18" charset="0"/>
              </a:rPr>
            </a:br>
            <a:r>
              <a:rPr lang="en-US" sz="2400" dirty="0">
                <a:latin typeface="Times New Roman" pitchFamily="18" charset="0"/>
                <a:cs typeface="Times New Roman" pitchFamily="18" charset="0"/>
              </a:rPr>
              <a:t>"HOLLYWOOD" is spelled out in white capital letters. Each letter was 9 m in width and 15 m in height and contained about 4 thousand bulbs. The sign has been officially open on July 13, 1923. </a:t>
            </a:r>
            <a:endParaRPr lang="ru-RU" sz="2400" dirty="0">
              <a:latin typeface="Times New Roman" pitchFamily="18" charset="0"/>
              <a:cs typeface="Times New Roman" pitchFamily="18" charset="0"/>
            </a:endParaRPr>
          </a:p>
        </p:txBody>
      </p:sp>
      <p:pic>
        <p:nvPicPr>
          <p:cNvPr id="67586"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51520" y="476672"/>
            <a:ext cx="60960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9355128"/>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50178"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rot="5400000">
            <a:off x="1564428" y="-908244"/>
            <a:ext cx="5871128" cy="849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6991200"/>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788024" y="332656"/>
            <a:ext cx="4176464" cy="6120680"/>
          </a:xfrm>
        </p:spPr>
        <p:txBody>
          <a:bodyPr/>
          <a:lstStyle/>
          <a:p>
            <a:r>
              <a:rPr lang="de-DE" sz="2200" dirty="0">
                <a:latin typeface="Times New Roman" pitchFamily="18" charset="0"/>
                <a:cs typeface="Times New Roman" pitchFamily="18" charset="0"/>
              </a:rPr>
              <a:t>Das  Schloss  </a:t>
            </a:r>
            <a:r>
              <a:rPr lang="de-DE" sz="2200" dirty="0" err="1">
                <a:latin typeface="Times New Roman" pitchFamily="18" charset="0"/>
                <a:cs typeface="Times New Roman" pitchFamily="18" charset="0"/>
              </a:rPr>
              <a:t>Neuschwanstein</a:t>
            </a:r>
            <a:r>
              <a:rPr lang="de-DE" sz="2200" dirty="0">
                <a:latin typeface="Times New Roman" pitchFamily="18" charset="0"/>
                <a:cs typeface="Times New Roman" pitchFamily="18" charset="0"/>
              </a:rPr>
              <a:t>  steht  oberhalb von </a:t>
            </a:r>
            <a:r>
              <a:rPr lang="de-DE" sz="2200" dirty="0" err="1">
                <a:latin typeface="Times New Roman" pitchFamily="18" charset="0"/>
                <a:cs typeface="Times New Roman" pitchFamily="18" charset="0"/>
              </a:rPr>
              <a:t>Hohenschwangau</a:t>
            </a:r>
            <a:r>
              <a:rPr lang="de-DE" sz="2200" dirty="0">
                <a:latin typeface="Times New Roman" pitchFamily="18" charset="0"/>
                <a:cs typeface="Times New Roman" pitchFamily="18" charset="0"/>
              </a:rPr>
              <a:t> bei Füssen im südlichen Bayern. Der Bau wurde ab 1869 für den bayerischen König Ludwig II. als idealisierte Vorstellung einer Ritterburg aus der Zeit des Mittelalters errichtet. . Der König lebte nur wenige Monate im Schloss, er starb noch vor der Fertigstellung der Anlage. </a:t>
            </a:r>
            <a:r>
              <a:rPr lang="de-DE" sz="2200" dirty="0" err="1">
                <a:latin typeface="Times New Roman" pitchFamily="18" charset="0"/>
                <a:cs typeface="Times New Roman" pitchFamily="18" charset="0"/>
              </a:rPr>
              <a:t>Neuschwanstein</a:t>
            </a:r>
            <a:r>
              <a:rPr lang="de-DE" sz="2200" dirty="0">
                <a:latin typeface="Times New Roman" pitchFamily="18" charset="0"/>
                <a:cs typeface="Times New Roman" pitchFamily="18" charset="0"/>
              </a:rPr>
              <a:t>  ist das berühmteste der Schlösser Ludwigs II. und  eine der  bekanntesten Sehenswürdigkeiten  Deutschlands.  Es wird jährlich von etwa 1,5 Millionen Touristen besucht. </a:t>
            </a:r>
            <a:endParaRPr lang="ru-RU" sz="2200" dirty="0">
              <a:latin typeface="Times New Roman" pitchFamily="18" charset="0"/>
              <a:cs typeface="Times New Roman" pitchFamily="18" charset="0"/>
            </a:endParaRPr>
          </a:p>
        </p:txBody>
      </p:sp>
      <p:pic>
        <p:nvPicPr>
          <p:cNvPr id="4"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251520" y="332656"/>
            <a:ext cx="4320480" cy="6163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8766920"/>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dirty="0"/>
          </a:p>
        </p:txBody>
      </p:sp>
      <p:sp>
        <p:nvSpPr>
          <p:cNvPr id="3" name="Заголовок 2"/>
          <p:cNvSpPr>
            <a:spLocks noGrp="1"/>
          </p:cNvSpPr>
          <p:nvPr>
            <p:ph type="title"/>
          </p:nvPr>
        </p:nvSpPr>
        <p:spPr>
          <a:xfrm>
            <a:off x="107504" y="332656"/>
            <a:ext cx="8928992" cy="6336704"/>
          </a:xfrm>
        </p:spPr>
        <p:txBody>
          <a:bodyPr/>
          <a:lstStyle/>
          <a:p>
            <a:r>
              <a:rPr lang="de-DE" sz="2000" dirty="0">
                <a:latin typeface="Times New Roman" pitchFamily="18" charset="0"/>
                <a:cs typeface="Times New Roman" pitchFamily="18" charset="0"/>
              </a:rPr>
              <a:t>Die Heilig-Kreuz-Kirche in Frankfurt (Oder) ist eine römisch-katholische Kirche im Zentrum der Stadt. Sie befindet sich an der Franz-Mehring-Straße westlich des </a:t>
            </a:r>
            <a:r>
              <a:rPr lang="de-DE" sz="2000" dirty="0" err="1">
                <a:latin typeface="Times New Roman" pitchFamily="18" charset="0"/>
                <a:cs typeface="Times New Roman" pitchFamily="18" charset="0"/>
              </a:rPr>
              <a:t>Lennéparks.Der</a:t>
            </a:r>
            <a:r>
              <a:rPr lang="de-DE" sz="2000" dirty="0">
                <a:latin typeface="Times New Roman" pitchFamily="18" charset="0"/>
                <a:cs typeface="Times New Roman" pitchFamily="18" charset="0"/>
              </a:rPr>
              <a:t> Name Heilig Kreuz wurde von der ursprünglich in der </a:t>
            </a:r>
            <a:r>
              <a:rPr lang="de-DE" sz="2000" dirty="0" err="1">
                <a:latin typeface="Times New Roman" pitchFamily="18" charset="0"/>
                <a:cs typeface="Times New Roman" pitchFamily="18" charset="0"/>
              </a:rPr>
              <a:t>Grapengießer</a:t>
            </a:r>
            <a:r>
              <a:rPr lang="de-DE" sz="2000" dirty="0">
                <a:latin typeface="Times New Roman" pitchFamily="18" charset="0"/>
                <a:cs typeface="Times New Roman" pitchFamily="18" charset="0"/>
              </a:rPr>
              <a:t> Gasse (Regierungsstraße) zu findenden Kirche übernommen. Der Doppelname entstand auf den Wunsch des zur Zeit der Segnung bereits verstorbenen Pfarrers Julius Winkler, der die Kirche Rosenkranz-Kirche nennen wollte. Das Glasmosaik über dem Hauptportal weist noch heute auf den Rosenkranz hin.</a:t>
            </a:r>
            <a:endParaRPr lang="ru-RU" sz="2000" dirty="0">
              <a:latin typeface="Times New Roman" pitchFamily="18" charset="0"/>
              <a:cs typeface="Times New Roman" pitchFamily="18" charset="0"/>
            </a:endParaRPr>
          </a:p>
        </p:txBody>
      </p:sp>
      <p:pic>
        <p:nvPicPr>
          <p:cNvPr id="2050" name="Picture 2" descr="\\SERVER\Fileserver\Учителя\Макарова Т.Ю\1.jpe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29" r="3543" b="4218"/>
          <a:stretch/>
        </p:blipFill>
        <p:spPr bwMode="auto">
          <a:xfrm>
            <a:off x="1475656" y="189423"/>
            <a:ext cx="5688632" cy="4123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895512"/>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dirty="0"/>
          </a:p>
        </p:txBody>
      </p:sp>
      <p:sp>
        <p:nvSpPr>
          <p:cNvPr id="3" name="Заголовок 2"/>
          <p:cNvSpPr>
            <a:spLocks noGrp="1"/>
          </p:cNvSpPr>
          <p:nvPr>
            <p:ph type="title"/>
          </p:nvPr>
        </p:nvSpPr>
        <p:spPr/>
        <p:txBody>
          <a:bodyPr/>
          <a:lstStyle/>
          <a:p>
            <a:endParaRPr lang="ru-RU"/>
          </a:p>
        </p:txBody>
      </p:sp>
      <p:pic>
        <p:nvPicPr>
          <p:cNvPr id="3074" name="Picture 2" descr="\\SERVER\Fileserver\Учителя\Макарова Т.Ю\2.jpe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67" t="1800" b="4375"/>
          <a:stretch/>
        </p:blipFill>
        <p:spPr bwMode="auto">
          <a:xfrm>
            <a:off x="395536" y="257903"/>
            <a:ext cx="8450952" cy="5802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183648"/>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777240" y="5445224"/>
            <a:ext cx="7543800" cy="1152128"/>
          </a:xfrm>
        </p:spPr>
        <p:txBody>
          <a:bodyPr/>
          <a:lstStyle/>
          <a:p>
            <a:r>
              <a:rPr lang="en-US" dirty="0" smtClean="0"/>
              <a:t>Old Street, </a:t>
            </a:r>
            <a:r>
              <a:rPr lang="en-US" dirty="0"/>
              <a:t>Y</a:t>
            </a:r>
            <a:r>
              <a:rPr lang="en-US" dirty="0" smtClean="0"/>
              <a:t>ork</a:t>
            </a:r>
            <a:endParaRPr lang="ru-RU" dirty="0"/>
          </a:p>
        </p:txBody>
      </p:sp>
      <p:pic>
        <p:nvPicPr>
          <p:cNvPr id="52227" name="Picture 3"/>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395536" y="404663"/>
            <a:ext cx="8280920" cy="4847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1294170"/>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35843" name="Picture 3"/>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rot="5400000">
            <a:off x="1577383" y="-1137223"/>
            <a:ext cx="5989236" cy="8640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6661548"/>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29698"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339752" y="404664"/>
            <a:ext cx="4320480" cy="6004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265736"/>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23528" y="4077072"/>
            <a:ext cx="8424936" cy="2520280"/>
          </a:xfrm>
        </p:spPr>
        <p:txBody>
          <a:bodyPr/>
          <a:lstStyle/>
          <a:p>
            <a:r>
              <a:rPr lang="en-US" sz="2000" dirty="0">
                <a:latin typeface="Times New Roman" pitchFamily="18" charset="0"/>
                <a:cs typeface="Times New Roman" pitchFamily="18" charset="0"/>
              </a:rPr>
              <a:t>Big Ben is the largest of the six bells in Westminster Palace. Many people think that this is the name of the clock tower in London, but in fact the so-called 13-ton bell is what is inside it, behind the dial.</a:t>
            </a:r>
            <a:br>
              <a:rPr lang="en-US" sz="2000" dirty="0">
                <a:latin typeface="Times New Roman" pitchFamily="18" charset="0"/>
                <a:cs typeface="Times New Roman" pitchFamily="18" charset="0"/>
              </a:rPr>
            </a:br>
            <a:r>
              <a:rPr lang="en-US" sz="2000" dirty="0">
                <a:latin typeface="Times New Roman" pitchFamily="18" charset="0"/>
                <a:cs typeface="Times New Roman" pitchFamily="18" charset="0"/>
              </a:rPr>
              <a:t/>
            </a:r>
            <a:br>
              <a:rPr lang="en-US" sz="2000" dirty="0">
                <a:latin typeface="Times New Roman" pitchFamily="18" charset="0"/>
                <a:cs typeface="Times New Roman" pitchFamily="18" charset="0"/>
              </a:rPr>
            </a:br>
            <a:r>
              <a:rPr lang="en-US" sz="2000" dirty="0">
                <a:latin typeface="Times New Roman" pitchFamily="18" charset="0"/>
                <a:cs typeface="Times New Roman" pitchFamily="18" charset="0"/>
              </a:rPr>
              <a:t>The official name of Big Ben was the Clock Tower of Westminster Palace. In 2012, by decision of the British Parliament, this landmark of England was renamed the Tower of Elizabeth (in honor of the 60th anniversary of the reign of the Queen).</a:t>
            </a:r>
            <a:endParaRPr lang="ru-RU" sz="2000" dirty="0">
              <a:latin typeface="Times New Roman" pitchFamily="18" charset="0"/>
              <a:cs typeface="Times New Roman" pitchFamily="18" charset="0"/>
            </a:endParaRPr>
          </a:p>
        </p:txBody>
      </p:sp>
      <p:pic>
        <p:nvPicPr>
          <p:cNvPr id="57346"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467544" y="332656"/>
            <a:ext cx="5452489" cy="3409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9010687"/>
      </p:ext>
    </p:extLst>
  </p:cSld>
  <p:clrMapOvr>
    <a:masterClrMapping/>
  </p:clrMapOvr>
  <mc:AlternateContent xmlns:mc="http://schemas.openxmlformats.org/markup-compatibility/2006" xmlns:p14="http://schemas.microsoft.com/office/powerpoint/2010/main">
    <mc:Choice Requires="p14">
      <p:transition spd="slow" p14:dur="5000" advTm="5000"/>
    </mc:Choice>
    <mc:Fallback xmlns="">
      <p:transition spd="slow" advTm="5000"/>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Базовая">
  <a:themeElements>
    <a:clrScheme name="Базовая">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Базовая">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Базовая">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Elemental</Template>
  <TotalTime>511</TotalTime>
  <Words>1040</Words>
  <Application>Microsoft Office PowerPoint</Application>
  <PresentationFormat>Экран (4:3)</PresentationFormat>
  <Paragraphs>19</Paragraphs>
  <Slides>58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58</vt:i4>
      </vt:variant>
    </vt:vector>
  </HeadingPairs>
  <TitlesOfParts>
    <vt:vector size="59" baseType="lpstr">
      <vt:lpstr>Базовая</vt:lpstr>
      <vt:lpstr>Презентация PowerPoint</vt:lpstr>
      <vt:lpstr>The Sydney Opera House is a multi-venue performing arts centre in Sydney, New South Wales, Australia. </vt:lpstr>
      <vt:lpstr>Презентация PowerPoint</vt:lpstr>
      <vt:lpstr>The red telephone box, a telephone kiosk for a public telephone designed by Sir Giles Gilbert Scott, is a familiar sight on the streets of the United Kingdom</vt:lpstr>
      <vt:lpstr>Презентация PowerPoint</vt:lpstr>
      <vt:lpstr>Old Street, York</vt:lpstr>
      <vt:lpstr>Презентация PowerPoint</vt:lpstr>
      <vt:lpstr>Презентация PowerPoint</vt:lpstr>
      <vt:lpstr>Big Ben is the largest of the six bells in Westminster Palace. Many people think that this is the name of the clock tower in London, but in fact the so-called 13-ton bell is what is inside it, behind the dial.  The official name of Big Ben was the Clock Tower of Westminster Palace. In 2012, by decision of the British Parliament, this landmark of England was renamed the Tower of Elizabeth (in honor of the 60th anniversary of the reign of the Queen).</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Tower Bridge - 244-meter drawbridge over the River Thames, near the Tower of London. It is one of the symbols of Britain and the most famous bridge in the world. The bridge was designed by Sir Horace Jones and opened in 1894. The central span of 61 meters in length with two wings is equipped with a special lifting mechanism, which in the past was controlled by a steam engine. The bridge offers a beautiful view of the Tower of London and the Thames.  The towers of a bridge 65 meters high connected by galleries, according to which Londoners, hurrying on business or on a date, must move from one bank to another when the bridge was divorced. Today, the bridge is bred irregularly at the request of large ships.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Hyde Park is a large park in London. Londoners love it. On Sunday mornings in summer you can see lots of Londoners sitting with their families on the grass or listening to the music. Some of them are bathing or boating on the lake. Some rich Londoners are riding on horseback. Hyde Park is the place for all kinds of parades and mass meetings. In Hyde Park there is a corner which you can not find anywhere else. That is Speakers Corner. Here you can see many people standing on a box, a chair or a small platform. Each is making a long speech about something.</vt:lpstr>
      <vt:lpstr>Презентация PowerPoint</vt:lpstr>
      <vt:lpstr>Liberty Enlightening the World (French: La liberté éclairant le monde), known more commonly as the Statue of Liberty (Statue de la Liberté), is a statue given to the United States by the Paris based Union Franco-Americaine (Franco-American Union) in 1876, standing at Liberty Island (originally known as Bedloe's Island) at the mouth of the Hudson River in New York Harbor as a welcome to all visitors, immigrants, and returning Americans. The copper statue, dedicated on October 28, 1886, commemorates the centennial of the United States and is a gesture of friendship between the two nations. </vt:lpstr>
      <vt:lpstr>Презентация PowerPoint</vt:lpstr>
      <vt:lpstr>Презентация PowerPoint</vt:lpstr>
      <vt:lpstr>Презентация PowerPoint</vt:lpstr>
      <vt:lpstr>Презентация PowerPoint</vt:lpstr>
      <vt:lpstr>Titanic Belfast is a visitor attraction and a monument to Belfast's maritime heritage . </vt:lpstr>
      <vt:lpstr>Презентация PowerPoint</vt:lpstr>
      <vt:lpstr>Презентация PowerPoint</vt:lpstr>
      <vt:lpstr>The Suspension Bridge of Capilano. I painted the "Capilano Bridge" from Canada. But in its current form. Previously, he looked completely different. The bridge was built in 1889, exactly 128 years ago.</vt:lpstr>
      <vt:lpstr>Презентация PowerPoint</vt:lpstr>
      <vt:lpstr>The Mount Rushmore National Memorial is a real symbol of USA and one of the most popular attractions. It is near Keystone, South Dakota. The likenesses of the great former U. S. presidents - George Washington, Thomas Jefferson, Theodore Roosevelt and Abraham Lincoln - are carved in the granite rock of the Mount Rushmore.</vt:lpstr>
      <vt:lpstr>Презентация PowerPoint</vt:lpstr>
      <vt:lpstr>The Empire State Building is a 102-story Art Deco skyscraper on Fifth Avenue between West 33rd and 34th Streets in Midtown Manhattan, New York City.</vt:lpstr>
      <vt:lpstr>Презентация PowerPoint</vt:lpstr>
      <vt:lpstr>The Stonehenge stone circles are in England. People transported the first stones to this place about 5000 years ago. People built Stonehenge with bluestones and sarsen stones. There were about 80 bluestones. They came from mountains 250 kilometers away. It's still a special place for some people today. Every year, on June 21st, lots of people go to Stonehenge to celebrate the longest day of the year.</vt:lpstr>
      <vt:lpstr>Презентация PowerPoint</vt:lpstr>
      <vt:lpstr>Презентация PowerPoint</vt:lpstr>
      <vt:lpstr>Презентация PowerPoint</vt:lpstr>
      <vt:lpstr>Презентация PowerPoint</vt:lpstr>
      <vt:lpstr>Презентация PowerPoint</vt:lpstr>
      <vt:lpstr>The kangaroo</vt:lpstr>
      <vt:lpstr>Презентация PowerPoint</vt:lpstr>
      <vt:lpstr>Loch Ness is the home of probably the world’s most famous monster. The Loch Ness Monster is a very large animal, supposed to live in Loch Ness (It's a very deep lake in Northern Scotland.) People say that the Loch Ness Monster doesn't look like any other animal alive today. Although some people believe this creature really exists and say they have seen it, there is no scientific proof and for most people it's just a story. It is often shown in pictures as a creature like a large black or blue dinosaur.</vt:lpstr>
      <vt:lpstr>Презентация PowerPoint</vt:lpstr>
      <vt:lpstr>Universal Studios Hollywood is a film studio and theme park in the San Fernando Valley area of Los Angeles County, California. It is one of the oldest and most famous Hollywood film studios still in use. Its official marketing headline is "The Entertainment Capital of LA". In 2016, the park hosted 8,086,000 guests, ranking it 15th in the world and 9th among North American parks. With thrilling theme park rides and shows, a real working movie studio and Los Angeles’ best shops, restaurants and cinemas at CityWalk, Universal Studios Hollywood is a unique experience that’s fun for the whole family.</vt:lpstr>
      <vt:lpstr>Презентация PowerPoint</vt:lpstr>
      <vt:lpstr>The Hollywood Sign is an American cultural icon and landmark located in Los Angeles, California.  "HOLLYWOOD" is spelled out in white capital letters. Each letter was 9 m in width and 15 m in height and contained about 4 thousand bulbs. The sign has been officially open on July 13, 1923. </vt:lpstr>
      <vt:lpstr>Презентация PowerPoint</vt:lpstr>
      <vt:lpstr>Das  Schloss  Neuschwanstein  steht  oberhalb von Hohenschwangau bei Füssen im südlichen Bayern. Der Bau wurde ab 1869 für den bayerischen König Ludwig II. als idealisierte Vorstellung einer Ritterburg aus der Zeit des Mittelalters errichtet. . Der König lebte nur wenige Monate im Schloss, er starb noch vor der Fertigstellung der Anlage. Neuschwanstein  ist das berühmteste der Schlösser Ludwigs II. und  eine der  bekanntesten Sehenswürdigkeiten  Deutschlands.  Es wird jährlich von etwa 1,5 Millionen Touristen besucht. </vt:lpstr>
      <vt:lpstr>Die Heilig-Kreuz-Kirche in Frankfurt (Oder) ist eine römisch-katholische Kirche im Zentrum der Stadt. Sie befindet sich an der Franz-Mehring-Straße westlich des Lennéparks.Der Name Heilig Kreuz wurde von der ursprünglich in der Grapengießer Gasse (Regierungsstraße) zu findenden Kirche übernommen. Der Doppelname entstand auf den Wunsch des zur Zeit der Segnung bereits verstorbenen Pfarrers Julius Winkler, der die Kirche Rosenkranz-Kirche nennen wollte. Das Glasmosaik über dem Hauptportal weist noch heute auf den Rosenkranz hin.</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20</cp:revision>
  <dcterms:created xsi:type="dcterms:W3CDTF">2017-11-20T18:55:37Z</dcterms:created>
  <dcterms:modified xsi:type="dcterms:W3CDTF">2017-11-22T06:44:59Z</dcterms:modified>
</cp:coreProperties>
</file>